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58" r:id="rId4"/>
    <p:sldId id="259" r:id="rId5"/>
    <p:sldId id="260" r:id="rId6"/>
    <p:sldId id="264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4" d="100"/>
          <a:sy n="64" d="100"/>
        </p:scale>
        <p:origin x="66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53DA9-EC48-4704-8EF3-85DB7EC60E19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402A-5A13-4751-ACB3-800D92E774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4061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53DA9-EC48-4704-8EF3-85DB7EC60E19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402A-5A13-4751-ACB3-800D92E774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9842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53DA9-EC48-4704-8EF3-85DB7EC60E19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402A-5A13-4751-ACB3-800D92E7743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823801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53DA9-EC48-4704-8EF3-85DB7EC60E19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402A-5A13-4751-ACB3-800D92E774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3598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53DA9-EC48-4704-8EF3-85DB7EC60E19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402A-5A13-4751-ACB3-800D92E7743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5467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53DA9-EC48-4704-8EF3-85DB7EC60E19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402A-5A13-4751-ACB3-800D92E774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733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53DA9-EC48-4704-8EF3-85DB7EC60E19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402A-5A13-4751-ACB3-800D92E774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57251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53DA9-EC48-4704-8EF3-85DB7EC60E19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402A-5A13-4751-ACB3-800D92E774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1032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53DA9-EC48-4704-8EF3-85DB7EC60E19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402A-5A13-4751-ACB3-800D92E774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8497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53DA9-EC48-4704-8EF3-85DB7EC60E19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402A-5A13-4751-ACB3-800D92E774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430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53DA9-EC48-4704-8EF3-85DB7EC60E19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402A-5A13-4751-ACB3-800D92E774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221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53DA9-EC48-4704-8EF3-85DB7EC60E19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402A-5A13-4751-ACB3-800D92E774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2358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53DA9-EC48-4704-8EF3-85DB7EC60E19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402A-5A13-4751-ACB3-800D92E774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8068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53DA9-EC48-4704-8EF3-85DB7EC60E19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402A-5A13-4751-ACB3-800D92E774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629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53DA9-EC48-4704-8EF3-85DB7EC60E19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402A-5A13-4751-ACB3-800D92E774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2448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53DA9-EC48-4704-8EF3-85DB7EC60E19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C402A-5A13-4751-ACB3-800D92E774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5874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E53DA9-EC48-4704-8EF3-85DB7EC60E19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BDC402A-5A13-4751-ACB3-800D92E774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7799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592974" y="4272741"/>
            <a:ext cx="7653251" cy="1655762"/>
          </a:xfrm>
        </p:spPr>
        <p:txBody>
          <a:bodyPr>
            <a:normAutofit/>
          </a:bodyPr>
          <a:lstStyle/>
          <a:p>
            <a:r>
              <a:rPr lang="en-US" altLang="ko-KR" sz="2800" b="1" dirty="0" smtClean="0">
                <a:solidFill>
                  <a:schemeClr val="tx1"/>
                </a:solidFill>
              </a:rPr>
              <a:t>2D</a:t>
            </a:r>
            <a:r>
              <a:rPr lang="ko-KR" altLang="en-US" sz="2800" b="1" dirty="0" smtClean="0">
                <a:solidFill>
                  <a:schemeClr val="tx1"/>
                </a:solidFill>
              </a:rPr>
              <a:t>게임프로그래밍</a:t>
            </a:r>
            <a:endParaRPr lang="en-US" altLang="ko-KR" sz="2800" b="1" dirty="0" smtClean="0">
              <a:solidFill>
                <a:schemeClr val="tx1"/>
              </a:solidFill>
            </a:endParaRPr>
          </a:p>
          <a:p>
            <a:r>
              <a:rPr lang="en-US" altLang="ko-KR" sz="2800" b="1" dirty="0" smtClean="0">
                <a:solidFill>
                  <a:schemeClr val="tx1"/>
                </a:solidFill>
              </a:rPr>
              <a:t>2016180037</a:t>
            </a:r>
          </a:p>
          <a:p>
            <a:r>
              <a:rPr lang="ko-KR" altLang="en-US" sz="2800" b="1" dirty="0" smtClean="0">
                <a:solidFill>
                  <a:schemeClr val="tx1"/>
                </a:solidFill>
              </a:rPr>
              <a:t>임 건 호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980" y="453044"/>
            <a:ext cx="6810245" cy="4060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761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11"/>
    </mc:Choice>
    <mc:Fallback xmlns="">
      <p:transition spd="slow" advTm="5111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2268654"/>
            <a:ext cx="9106746" cy="3880773"/>
          </a:xfrm>
        </p:spPr>
        <p:txBody>
          <a:bodyPr/>
          <a:lstStyle/>
          <a:p>
            <a:r>
              <a:rPr lang="en-US" altLang="ko-KR" sz="2000" dirty="0" smtClean="0"/>
              <a:t>5</a:t>
            </a:r>
            <a:r>
              <a:rPr lang="ko-KR" altLang="en-US" sz="2000" dirty="0"/>
              <a:t>라인 종 스크롤 </a:t>
            </a:r>
            <a:r>
              <a:rPr lang="ko-KR" altLang="en-US" sz="2000" dirty="0">
                <a:solidFill>
                  <a:srgbClr val="FF0000"/>
                </a:solidFill>
              </a:rPr>
              <a:t>탄막슈팅게임</a:t>
            </a:r>
            <a:endParaRPr lang="en-US" altLang="ko-KR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ko-KR" sz="2000" dirty="0" smtClean="0">
              <a:solidFill>
                <a:schemeClr val="accent5"/>
              </a:solidFill>
            </a:endParaRPr>
          </a:p>
          <a:p>
            <a:r>
              <a:rPr lang="ko-KR" altLang="en-US" sz="2000" dirty="0" smtClean="0"/>
              <a:t>몬스터를 잡고 오래 살아남아 높은 점수를 얻는 게임</a:t>
            </a:r>
            <a:endParaRPr lang="en-US" altLang="ko-KR" sz="2000" dirty="0" smtClean="0"/>
          </a:p>
          <a:p>
            <a:endParaRPr lang="en-US" altLang="ko-KR" sz="2000" dirty="0" smtClean="0"/>
          </a:p>
          <a:p>
            <a:r>
              <a:rPr lang="ko-KR" altLang="en-US" sz="2000" dirty="0" smtClean="0">
                <a:solidFill>
                  <a:schemeClr val="tx1"/>
                </a:solidFill>
              </a:rPr>
              <a:t>게임 도중 획득한</a:t>
            </a:r>
            <a:r>
              <a:rPr lang="ko-KR" altLang="en-US" sz="2000" dirty="0" smtClean="0">
                <a:solidFill>
                  <a:srgbClr val="FF0000"/>
                </a:solidFill>
              </a:rPr>
              <a:t> 금화</a:t>
            </a:r>
            <a:r>
              <a:rPr lang="ko-KR" altLang="en-US" sz="2000" dirty="0" smtClean="0"/>
              <a:t>를 통한 </a:t>
            </a:r>
            <a:r>
              <a:rPr lang="ko-KR" altLang="en-US" sz="2000" dirty="0" smtClean="0">
                <a:solidFill>
                  <a:srgbClr val="FF0000"/>
                </a:solidFill>
              </a:rPr>
              <a:t>능력치 강화 </a:t>
            </a:r>
            <a:endParaRPr lang="en-US" altLang="ko-KR" sz="20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endParaRPr lang="en-US" altLang="ko-KR" dirty="0" smtClean="0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dirty="0" err="1" smtClean="0"/>
              <a:t>게임컨셉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96300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58"/>
    </mc:Choice>
    <mc:Fallback xmlns="">
      <p:transition spd="slow" advTm="12458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개발범위</a:t>
            </a:r>
            <a:endParaRPr lang="ko-KR" altLang="en-US" dirty="0"/>
          </a:p>
        </p:txBody>
      </p:sp>
      <p:graphicFrame>
        <p:nvGraphicFramePr>
          <p:cNvPr id="5" name="내용 개체 틀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3523801"/>
              </p:ext>
            </p:extLst>
          </p:nvPr>
        </p:nvGraphicFramePr>
        <p:xfrm>
          <a:off x="677334" y="1421476"/>
          <a:ext cx="9040243" cy="48385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4830">
                  <a:extLst>
                    <a:ext uri="{9D8B030D-6E8A-4147-A177-3AD203B41FA5}">
                      <a16:colId xmlns:a16="http://schemas.microsoft.com/office/drawing/2014/main" val="1596779218"/>
                    </a:ext>
                  </a:extLst>
                </a:gridCol>
                <a:gridCol w="7235413">
                  <a:extLst>
                    <a:ext uri="{9D8B030D-6E8A-4147-A177-3AD203B41FA5}">
                      <a16:colId xmlns:a16="http://schemas.microsoft.com/office/drawing/2014/main" val="2006368668"/>
                    </a:ext>
                  </a:extLst>
                </a:gridCol>
              </a:tblGrid>
              <a:tr h="3575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문체부 제목 바탕체" panose="02030609000101010101" pitchFamily="17" charset="-127"/>
                        </a:rPr>
                        <a:t>내용</a:t>
                      </a:r>
                      <a:endParaRPr lang="ko-KR" altLang="en-US" dirty="0">
                        <a:ea typeface="문체부 제목 바탕체" panose="02030609000101010101" pitchFamily="17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ea typeface="문체부 제목 바탕체" panose="02030609000101010101" pitchFamily="17" charset="-127"/>
                        </a:rPr>
                        <a:t>범위</a:t>
                      </a:r>
                      <a:endParaRPr lang="ko-KR" altLang="en-US" dirty="0">
                        <a:ea typeface="문체부 제목 바탕체" panose="02030609000101010101" pitchFamily="17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7271648"/>
                  </a:ext>
                </a:extLst>
              </a:tr>
              <a:tr h="5320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캐릭터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A,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 D 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키를 이용하여 </a:t>
                      </a:r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좌우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 </a:t>
                      </a:r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이동</a:t>
                      </a:r>
                      <a:endParaRPr lang="en-US" altLang="ko-KR" sz="1400" dirty="0" smtClean="0">
                        <a:ea typeface="문체부 제목 바탕체" panose="02030609000101010101" pitchFamily="17" charset="-127"/>
                      </a:endParaRPr>
                    </a:p>
                    <a:p>
                      <a:pPr latinLnBrk="1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캐릭터는 자동 공격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5258170"/>
                  </a:ext>
                </a:extLst>
              </a:tr>
              <a:tr h="5320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몬스터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5</a:t>
                      </a:r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라인 동시에 몬스터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 출현</a:t>
                      </a:r>
                      <a:endParaRPr lang="en-US" altLang="ko-KR" sz="1400" baseline="0" dirty="0" smtClean="0">
                        <a:ea typeface="문체부 제목 바탕체" panose="02030609000101010101" pitchFamily="17" charset="-127"/>
                      </a:endParaRPr>
                    </a:p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몬스터 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4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종 구현</a:t>
                      </a:r>
                      <a:endParaRPr lang="en-US" altLang="ko-KR" sz="1400" baseline="0" dirty="0" smtClean="0">
                        <a:ea typeface="문체부 제목 바탕체" panose="02030609000101010101" pitchFamily="17" charset="-127"/>
                      </a:endParaRPr>
                    </a:p>
                    <a:p>
                      <a:pPr latinLnBrk="1"/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보스 몬스터 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1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종 구현</a:t>
                      </a:r>
                      <a:endParaRPr lang="en-US" altLang="ko-KR" sz="1400" baseline="0" dirty="0" smtClean="0">
                        <a:ea typeface="문체부 제목 바탕체" panose="02030609000101010101" pitchFamily="17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7225568"/>
                  </a:ext>
                </a:extLst>
              </a:tr>
              <a:tr h="52370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맵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숲</a:t>
                      </a:r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, </a:t>
                      </a:r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설산</a:t>
                      </a:r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, </a:t>
                      </a:r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황무지</a:t>
                      </a:r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, </a:t>
                      </a:r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화산 등 </a:t>
                      </a:r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4</a:t>
                      </a:r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종 구현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7444625"/>
                  </a:ext>
                </a:extLst>
              </a:tr>
              <a:tr h="11364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게임 기능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몬스터 사냥 시 점수 획득 및 금화 드랍</a:t>
                      </a:r>
                      <a:endParaRPr lang="en-US" altLang="ko-KR" sz="1400" baseline="0" dirty="0" smtClean="0">
                        <a:ea typeface="문체부 제목 바탕체" panose="02030609000101010101" pitchFamily="17" charset="-127"/>
                      </a:endParaRPr>
                    </a:p>
                    <a:p>
                      <a:pPr latinLnBrk="1"/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금화를 이용하여 능력치 강화 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(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공격력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, 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공격속도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, 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이동속도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, 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궁극기 사용 횟수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)</a:t>
                      </a:r>
                    </a:p>
                    <a:p>
                      <a:pPr latinLnBrk="1"/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일정 거리 이동 시 스테이지 변화</a:t>
                      </a:r>
                      <a:endParaRPr lang="en-US" altLang="ko-KR" sz="1400" baseline="0" dirty="0" smtClean="0">
                        <a:ea typeface="문체부 제목 바탕체" panose="02030609000101010101" pitchFamily="17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0843353"/>
                  </a:ext>
                </a:extLst>
              </a:tr>
              <a:tr h="7841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게임 난이도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스테이지 상승에 따른 몬스터 </a:t>
                      </a:r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HP </a:t>
                      </a:r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증가</a:t>
                      </a:r>
                      <a:endParaRPr lang="en-US" altLang="ko-KR" sz="1400" dirty="0" smtClean="0">
                        <a:ea typeface="문체부 제목 바탕체" panose="02030609000101010101" pitchFamily="17" charset="-127"/>
                      </a:endParaRPr>
                    </a:p>
                    <a:p>
                      <a:pPr latinLnBrk="1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운석 발생률 증가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8240887"/>
                  </a:ext>
                </a:extLst>
              </a:tr>
              <a:tr h="3824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사운드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피격</a:t>
                      </a:r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, </a:t>
                      </a:r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배경음악 </a:t>
                      </a:r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2</a:t>
                      </a:r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종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9934538"/>
                  </a:ext>
                </a:extLst>
              </a:tr>
              <a:tr h="3824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애니메이션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피격 효과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, 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캐릭터 및 몬스터 이동 모션 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2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종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50715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3326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448"/>
    </mc:Choice>
    <mc:Fallback xmlns="">
      <p:transition spd="slow" advTm="24448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개발 계획 대비 현재 진행 상황</a:t>
            </a:r>
            <a:endParaRPr lang="ko-KR" altLang="en-US" dirty="0"/>
          </a:p>
        </p:txBody>
      </p:sp>
      <p:graphicFrame>
        <p:nvGraphicFramePr>
          <p:cNvPr id="4" name="내용 개체 틀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72706518"/>
              </p:ext>
            </p:extLst>
          </p:nvPr>
        </p:nvGraphicFramePr>
        <p:xfrm>
          <a:off x="677334" y="1337627"/>
          <a:ext cx="9488600" cy="53547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6863">
                  <a:extLst>
                    <a:ext uri="{9D8B030D-6E8A-4147-A177-3AD203B41FA5}">
                      <a16:colId xmlns:a16="http://schemas.microsoft.com/office/drawing/2014/main" val="163857021"/>
                    </a:ext>
                  </a:extLst>
                </a:gridCol>
                <a:gridCol w="989215">
                  <a:extLst>
                    <a:ext uri="{9D8B030D-6E8A-4147-A177-3AD203B41FA5}">
                      <a16:colId xmlns:a16="http://schemas.microsoft.com/office/drawing/2014/main" val="217649736"/>
                    </a:ext>
                  </a:extLst>
                </a:gridCol>
                <a:gridCol w="7722522">
                  <a:extLst>
                    <a:ext uri="{9D8B030D-6E8A-4147-A177-3AD203B41FA5}">
                      <a16:colId xmlns:a16="http://schemas.microsoft.com/office/drawing/2014/main" val="1674417448"/>
                    </a:ext>
                  </a:extLst>
                </a:gridCol>
              </a:tblGrid>
              <a:tr h="35374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날짜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2142699"/>
                  </a:ext>
                </a:extLst>
              </a:tr>
              <a:tr h="407527"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10.01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 ~ 10.07 </a:t>
                      </a:r>
                    </a:p>
                    <a:p>
                      <a:pPr latinLnBrk="1"/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(1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주차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)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계획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배경화면 및 </a:t>
                      </a:r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UI </a:t>
                      </a:r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구현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93359509"/>
                  </a:ext>
                </a:extLst>
              </a:tr>
              <a:tr h="40752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변경사항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게임 제작에 필요한 리소스 수집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48193680"/>
                  </a:ext>
                </a:extLst>
              </a:tr>
              <a:tr h="407527"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결과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(100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%</a:t>
                      </a:r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) </a:t>
                      </a:r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리소스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 수집 완료</a:t>
                      </a:r>
                      <a:endParaRPr lang="ko-KR" altLang="en-US" sz="1400" dirty="0">
                        <a:solidFill>
                          <a:srgbClr val="FF0000"/>
                        </a:solidFill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2398805"/>
                  </a:ext>
                </a:extLst>
              </a:tr>
              <a:tr h="407527"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10.08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 ~ 10.14 </a:t>
                      </a:r>
                    </a:p>
                    <a:p>
                      <a:pPr latinLnBrk="1"/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(2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주차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)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계획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캐릭터 이동</a:t>
                      </a:r>
                      <a:r>
                        <a:rPr lang="ko-KR" altLang="en-US" sz="1400" baseline="0" dirty="0">
                          <a:ea typeface="문체부 제목 바탕체" panose="02030609000101010101" pitchFamily="17" charset="-127"/>
                        </a:rPr>
                        <a:t> 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및 자동 공격 구현</a:t>
                      </a:r>
                      <a:endParaRPr lang="en-US" altLang="ko-KR" sz="1400" dirty="0" smtClean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158920329"/>
                  </a:ext>
                </a:extLst>
              </a:tr>
              <a:tr h="40752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변경사항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배경화면 구현</a:t>
                      </a:r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, </a:t>
                      </a:r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주인공 캐릭터 기본 구현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42385864"/>
                  </a:ext>
                </a:extLst>
              </a:tr>
              <a:tr h="407527"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결과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(100%) </a:t>
                      </a:r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배경화면</a:t>
                      </a:r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, </a:t>
                      </a:r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좌우 캐릭터 이동 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및 자동 공격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, 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하트 포인트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, 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애니메이션 구현 완료</a:t>
                      </a:r>
                      <a:endParaRPr lang="ko-KR" altLang="en-US" sz="1400" dirty="0" smtClean="0">
                        <a:solidFill>
                          <a:srgbClr val="FF0000"/>
                        </a:solidFill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3306977"/>
                  </a:ext>
                </a:extLst>
              </a:tr>
              <a:tr h="407527"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10.15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 ~ 10.21 </a:t>
                      </a:r>
                    </a:p>
                    <a:p>
                      <a:pPr latinLnBrk="1"/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(3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주차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)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계획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몬스터 이동 및 난이도에 따른 차이 구현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29582589"/>
                  </a:ext>
                </a:extLst>
              </a:tr>
              <a:tr h="40752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변경사항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몬스터 기본 구현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37448543"/>
                  </a:ext>
                </a:extLst>
              </a:tr>
              <a:tr h="407527"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결과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(100%) </a:t>
                      </a:r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몬스터 이동</a:t>
                      </a:r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, </a:t>
                      </a:r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체력바</a:t>
                      </a:r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, </a:t>
                      </a:r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애니메이션 구현 완료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, </a:t>
                      </a:r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모든 객체 클래스로 변경 완료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1839830"/>
                  </a:ext>
                </a:extLst>
              </a:tr>
              <a:tr h="407527"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10.22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 ~ 10.28 </a:t>
                      </a:r>
                    </a:p>
                    <a:p>
                      <a:pPr latinLnBrk="1"/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(4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주차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)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계획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상점 구현</a:t>
                      </a:r>
                      <a:endParaRPr lang="en-US" altLang="ko-KR" sz="1400" dirty="0" smtClean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08519816"/>
                  </a:ext>
                </a:extLst>
              </a:tr>
              <a:tr h="40752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변경사항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타이틀 구현</a:t>
                      </a:r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,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 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캐릭터와 몬스터 사이의 상호작용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88183842"/>
                  </a:ext>
                </a:extLst>
              </a:tr>
              <a:tr h="407527">
                <a:tc v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ea typeface="문체부 제목 바탕체" panose="02030609000101010101" pitchFamily="17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결과</a:t>
                      </a:r>
                      <a:endParaRPr lang="ko-KR" altLang="en-US" sz="1400" dirty="0">
                        <a:ea typeface="문체부 제목 바탕체" panose="02030609000101010101" pitchFamily="17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ea typeface="문체부 제목 바탕체" panose="02030609000101010101" pitchFamily="17" charset="-127"/>
                        </a:rPr>
                        <a:t>(100%) </a:t>
                      </a:r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타이틀 화면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, 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캐릭터 자동 공격과 몬스터 간의 충돌 처리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, </a:t>
                      </a:r>
                      <a:r>
                        <a:rPr lang="ko-KR" altLang="en-US" sz="1400" baseline="0" dirty="0" smtClean="0">
                          <a:ea typeface="문체부 제목 바탕체" panose="02030609000101010101" pitchFamily="17" charset="-127"/>
                        </a:rPr>
                        <a:t>몬스터와 캐릭터 간의 충돌 처리 구현 완료</a:t>
                      </a:r>
                      <a:r>
                        <a:rPr lang="en-US" altLang="ko-KR" sz="1400" baseline="0" dirty="0" smtClean="0">
                          <a:ea typeface="문체부 제목 바탕체" panose="02030609000101010101" pitchFamily="17" charset="-127"/>
                        </a:rPr>
                        <a:t>, </a:t>
                      </a:r>
                      <a:r>
                        <a:rPr lang="ko-KR" altLang="en-US" sz="1400" dirty="0" smtClean="0">
                          <a:ea typeface="문체부 제목 바탕체" panose="02030609000101010101" pitchFamily="17" charset="-127"/>
                        </a:rPr>
                        <a:t>각 게임 상태 프레임웍으로 변경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95340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9067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568"/>
    </mc:Choice>
    <mc:Fallback xmlns="">
      <p:transition spd="slow" advTm="19568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Github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커밋</a:t>
            </a:r>
            <a:r>
              <a:rPr lang="ko-KR" altLang="en-US" dirty="0" smtClean="0"/>
              <a:t> 통계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900" y="1412943"/>
            <a:ext cx="8121535" cy="519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581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11"/>
    </mc:Choice>
    <mc:Fallback xmlns="">
      <p:transition spd="slow" advTm="5711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게임플레이 영상</a:t>
            </a:r>
            <a:endParaRPr lang="ko-KR" altLang="en-US" dirty="0"/>
          </a:p>
        </p:txBody>
      </p:sp>
      <p:pic>
        <p:nvPicPr>
          <p:cNvPr id="4" name="play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32585" y="282286"/>
            <a:ext cx="5046138" cy="6060325"/>
          </a:xfrm>
        </p:spPr>
      </p:pic>
    </p:spTree>
    <p:extLst>
      <p:ext uri="{BB962C8B-B14F-4D97-AF65-F5344CB8AC3E}">
        <p14:creationId xmlns:p14="http://schemas.microsoft.com/office/powerpoint/2010/main" val="155107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82"/>
    </mc:Choice>
    <mc:Fallback xmlns="">
      <p:transition spd="slow" advTm="20082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3540" objId="4"/>
        <p14:triggerEvt type="onClick" time="3540" objId="4"/>
        <p14:pauseEvt time="19690" objId="4"/>
        <p14:stopEvt time="20082" objId="4"/>
      </p14:showEvtLst>
    </p:ext>
  </p:extLst>
</p:sld>
</file>

<file path=ppt/theme/theme1.xml><?xml version="1.0" encoding="utf-8"?>
<a:theme xmlns:a="http://schemas.openxmlformats.org/drawingml/2006/main" name="패싯">
  <a:themeElements>
    <a:clrScheme name="패싯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350</TotalTime>
  <Words>288</Words>
  <Application>Microsoft Office PowerPoint</Application>
  <PresentationFormat>와이드스크린</PresentationFormat>
  <Paragraphs>68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HY그래픽M</vt:lpstr>
      <vt:lpstr>맑은 고딕</vt:lpstr>
      <vt:lpstr>문체부 제목 바탕체</vt:lpstr>
      <vt:lpstr>Arial</vt:lpstr>
      <vt:lpstr>Trebuchet MS</vt:lpstr>
      <vt:lpstr>Wingdings 3</vt:lpstr>
      <vt:lpstr>패싯</vt:lpstr>
      <vt:lpstr>PowerPoint 프레젠테이션</vt:lpstr>
      <vt:lpstr>PowerPoint 프레젠테이션</vt:lpstr>
      <vt:lpstr>개발범위</vt:lpstr>
      <vt:lpstr>개발 계획 대비 현재 진행 상황</vt:lpstr>
      <vt:lpstr>Github 커밋 통계</vt:lpstr>
      <vt:lpstr>게임플레이 영상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24</cp:revision>
  <dcterms:created xsi:type="dcterms:W3CDTF">2019-10-29T12:37:07Z</dcterms:created>
  <dcterms:modified xsi:type="dcterms:W3CDTF">2019-10-31T12:53:46Z</dcterms:modified>
</cp:coreProperties>
</file>